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3586-5D98-4981-BD42-2F41F30786DE}" type="datetimeFigureOut">
              <a:rPr lang="fi-FI" smtClean="0"/>
              <a:t>15.5.2018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E639-2B78-4ED1-BCF3-F7635F6CE6F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w3-7jgsi-U" TargetMode="External"/><Relationship Id="rId2" Type="http://schemas.openxmlformats.org/officeDocument/2006/relationships/hyperlink" Target="https://www.youtube.com/watch?v=Zl9vB7UV3D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QDO3yBkjsw4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x-7z7PT0o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683568" y="404664"/>
            <a:ext cx="5069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1" dirty="0" smtClean="0">
                <a:solidFill>
                  <a:srgbClr val="005828"/>
                </a:solidFill>
                <a:latin typeface="Aharoni" pitchFamily="2" charset="-79"/>
                <a:cs typeface="Aharoni" pitchFamily="2" charset="-79"/>
              </a:rPr>
              <a:t>KASVION KERUUOHJEET</a:t>
            </a:r>
            <a:endParaRPr lang="fi-FI" sz="3200" b="1" dirty="0">
              <a:solidFill>
                <a:srgbClr val="005828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683568" y="1124744"/>
            <a:ext cx="57423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dirty="0" smtClean="0">
                <a:hlinkClick r:id="rId2"/>
              </a:rPr>
              <a:t>https://www.youtube.com/watch?v=Zl9vB7UV3DI</a:t>
            </a:r>
            <a:endParaRPr lang="fi-FI" sz="1100" dirty="0"/>
          </a:p>
        </p:txBody>
      </p:sp>
      <p:sp>
        <p:nvSpPr>
          <p:cNvPr id="4" name="Suorakulmio 3"/>
          <p:cNvSpPr/>
          <p:nvPr/>
        </p:nvSpPr>
        <p:spPr>
          <a:xfrm>
            <a:off x="611560" y="1556792"/>
            <a:ext cx="56703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50" dirty="0" smtClean="0">
                <a:hlinkClick r:id="rId3"/>
              </a:rPr>
              <a:t>https://www.youtube.com/watch?v=Ow3-7jgsi-U</a:t>
            </a:r>
            <a:endParaRPr lang="fi-FI" sz="1050" dirty="0"/>
          </a:p>
        </p:txBody>
      </p:sp>
      <p:sp>
        <p:nvSpPr>
          <p:cNvPr id="5" name="Suorakulmio 4"/>
          <p:cNvSpPr/>
          <p:nvPr/>
        </p:nvSpPr>
        <p:spPr>
          <a:xfrm>
            <a:off x="683568" y="2060848"/>
            <a:ext cx="60486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50" dirty="0" smtClean="0">
                <a:hlinkClick r:id="rId4"/>
              </a:rPr>
              <a:t>https://www.youtube.com/watch?v=x-7z7PT0orY</a:t>
            </a:r>
            <a:endParaRPr lang="fi-FI" sz="1050" dirty="0"/>
          </a:p>
        </p:txBody>
      </p:sp>
      <p:pic>
        <p:nvPicPr>
          <p:cNvPr id="58370" name="Picture 2" descr="Kuvahaun tulos haulle kasvio ohje vid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96751"/>
            <a:ext cx="6228184" cy="4753803"/>
          </a:xfrm>
          <a:prstGeom prst="rect">
            <a:avLst/>
          </a:prstGeom>
          <a:noFill/>
        </p:spPr>
      </p:pic>
      <p:sp>
        <p:nvSpPr>
          <p:cNvPr id="9" name="Suorakulmio 8">
            <a:hlinkClick r:id="rId3"/>
          </p:cNvPr>
          <p:cNvSpPr/>
          <p:nvPr/>
        </p:nvSpPr>
        <p:spPr>
          <a:xfrm>
            <a:off x="6516216" y="2420888"/>
            <a:ext cx="2088232" cy="504056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KERÄÄMINEN</a:t>
            </a:r>
            <a:endParaRPr lang="fi-FI" b="1" dirty="0"/>
          </a:p>
        </p:txBody>
      </p:sp>
      <p:sp>
        <p:nvSpPr>
          <p:cNvPr id="10" name="Suorakulmio 9">
            <a:hlinkClick r:id="rId2"/>
          </p:cNvPr>
          <p:cNvSpPr/>
          <p:nvPr/>
        </p:nvSpPr>
        <p:spPr>
          <a:xfrm>
            <a:off x="6516216" y="1484784"/>
            <a:ext cx="2016224" cy="432048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TUNNISTAMINEN</a:t>
            </a:r>
            <a:endParaRPr lang="fi-FI" b="1" dirty="0"/>
          </a:p>
        </p:txBody>
      </p:sp>
      <p:sp>
        <p:nvSpPr>
          <p:cNvPr id="11" name="Suorakulmio 10">
            <a:hlinkClick r:id="rId4"/>
          </p:cNvPr>
          <p:cNvSpPr/>
          <p:nvPr/>
        </p:nvSpPr>
        <p:spPr>
          <a:xfrm>
            <a:off x="6588224" y="4293096"/>
            <a:ext cx="1944216" cy="504056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PRÄSSÄÄMINEN</a:t>
            </a:r>
            <a:endParaRPr lang="fi-FI" b="1" dirty="0"/>
          </a:p>
        </p:txBody>
      </p:sp>
      <p:sp>
        <p:nvSpPr>
          <p:cNvPr id="12" name="Suorakulmio 11">
            <a:hlinkClick r:id="rId6"/>
          </p:cNvPr>
          <p:cNvSpPr/>
          <p:nvPr/>
        </p:nvSpPr>
        <p:spPr>
          <a:xfrm>
            <a:off x="6516216" y="3212976"/>
            <a:ext cx="2088232" cy="504056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VALOKUVAAMINEN</a:t>
            </a:r>
            <a:endParaRPr lang="fi-F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Näytössä katseltava diaesitys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Office-teema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RAIJA ARKI</dc:creator>
  <cp:lastModifiedBy>Sinkko Jenni</cp:lastModifiedBy>
  <cp:revision>2</cp:revision>
  <dcterms:created xsi:type="dcterms:W3CDTF">2018-04-22T19:43:37Z</dcterms:created>
  <dcterms:modified xsi:type="dcterms:W3CDTF">2018-05-15T07:35:37Z</dcterms:modified>
</cp:coreProperties>
</file>